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5910" autoAdjust="0"/>
  </p:normalViewPr>
  <p:slideViewPr>
    <p:cSldViewPr snapToGrid="0">
      <p:cViewPr varScale="1">
        <p:scale>
          <a:sx n="58" d="100"/>
          <a:sy n="58" d="100"/>
        </p:scale>
        <p:origin x="12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24099-B49E-4ACA-B042-5CD559DE188D}" type="datetimeFigureOut">
              <a:rPr lang="en-AU" smtClean="0"/>
              <a:t>12/07/2016</a:t>
            </a:fld>
            <a:endParaRPr lang="en-AU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AU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7B935C-CF34-4D8E-A95D-ADD70AF2CC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6124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1.The waste</a:t>
            </a:r>
            <a:r>
              <a:rPr lang="en-AU" baseline="0" dirty="0"/>
              <a:t> will be displayed randomly.</a:t>
            </a:r>
          </a:p>
          <a:p>
            <a:r>
              <a:rPr lang="en-AU" baseline="0" dirty="0"/>
              <a:t>2. User need to click all right colour blocks according to waste type. 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7B935C-CF34-4D8E-A95D-ADD70AF2CCFA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2263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1.</a:t>
            </a:r>
            <a:r>
              <a:rPr lang="en-AU" baseline="0" dirty="0"/>
              <a:t>There will be a sequence of waste in the bottom.</a:t>
            </a:r>
          </a:p>
          <a:p>
            <a:r>
              <a:rPr lang="en-AU" baseline="0" dirty="0"/>
              <a:t>2.The player need to drag each waste into correct waste bin. </a:t>
            </a:r>
          </a:p>
          <a:p>
            <a:endParaRPr lang="en-AU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7B935C-CF34-4D8E-A95D-ADD70AF2CCFA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216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AU" dirty="0"/>
              <a:t>The</a:t>
            </a:r>
            <a:r>
              <a:rPr lang="en-AU" baseline="0" dirty="0"/>
              <a:t> waste icons and waste bins wile be displayed randomly.</a:t>
            </a:r>
          </a:p>
          <a:p>
            <a:pPr marL="228600" indent="-228600">
              <a:buAutoNum type="arabicPeriod"/>
            </a:pPr>
            <a:r>
              <a:rPr lang="en-AU" baseline="0" dirty="0"/>
              <a:t>The user click a waste icon(or bin) first. </a:t>
            </a:r>
          </a:p>
          <a:p>
            <a:pPr marL="228600" indent="-228600">
              <a:buAutoNum type="arabicPeriod"/>
            </a:pPr>
            <a:r>
              <a:rPr lang="en-AU" baseline="0" dirty="0"/>
              <a:t>Then user need to click a bin(or waste).</a:t>
            </a:r>
          </a:p>
          <a:p>
            <a:pPr marL="228600" indent="-228600">
              <a:buAutoNum type="arabicPeriod"/>
            </a:pPr>
            <a:r>
              <a:rPr lang="en-AU" baseline="0" dirty="0"/>
              <a:t>The bin(waste) must match the type of waste.</a:t>
            </a:r>
            <a:endParaRPr lang="en-AU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7B935C-CF34-4D8E-A95D-ADD70AF2CCFA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7316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AU" baseline="0" dirty="0"/>
              <a:t>There will be a “rain” of waste falling down from the top.</a:t>
            </a:r>
          </a:p>
          <a:p>
            <a:pPr marL="228600" indent="-228600">
              <a:buAutoNum type="arabicPeriod"/>
            </a:pPr>
            <a:r>
              <a:rPr lang="en-AU" baseline="0" dirty="0"/>
              <a:t>User needs to move a bar to catch the waste.</a:t>
            </a:r>
          </a:p>
          <a:p>
            <a:pPr marL="228600" indent="-228600">
              <a:buAutoNum type="arabicPeriod"/>
            </a:pPr>
            <a:r>
              <a:rPr lang="en-AU" baseline="0" dirty="0"/>
              <a:t>The colour of the bar will change randomly .</a:t>
            </a:r>
          </a:p>
          <a:p>
            <a:pPr marL="228600" indent="-228600">
              <a:buAutoNum type="arabicPeriod"/>
            </a:pPr>
            <a:r>
              <a:rPr lang="en-AU" baseline="0" dirty="0"/>
              <a:t>When a waste is caught, the colour of the bar </a:t>
            </a:r>
            <a:r>
              <a:rPr lang="en-AU" baseline="0"/>
              <a:t>must be </a:t>
            </a:r>
            <a:r>
              <a:rPr lang="en-AU" baseline="0" dirty="0"/>
              <a:t>right according to the waste’s type.</a:t>
            </a:r>
            <a:endParaRPr lang="en-AU" dirty="0"/>
          </a:p>
          <a:p>
            <a:pPr marL="228600" indent="-228600">
              <a:buAutoNum type="arabicPeriod"/>
            </a:pPr>
            <a:endParaRPr lang="en-AU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7B935C-CF34-4D8E-A95D-ADD70AF2CCFA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9685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7/12/2016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Smart Green Mind</a:t>
            </a:r>
            <a:endParaRPr lang="en-AU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/>
              <a:t>Demo demonstration</a:t>
            </a:r>
            <a:endParaRPr lang="en-AU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698" y="1336605"/>
            <a:ext cx="1782052" cy="197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501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1383621" y="337282"/>
            <a:ext cx="9658834" cy="6274191"/>
            <a:chOff x="1426507" y="269407"/>
            <a:chExt cx="9658834" cy="6274191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26507" y="269407"/>
              <a:ext cx="3534756" cy="6274191"/>
            </a:xfrm>
            <a:prstGeom prst="rect">
              <a:avLst/>
            </a:prstGeom>
          </p:spPr>
        </p:pic>
        <p:sp>
          <p:nvSpPr>
            <p:cNvPr id="23" name="线形标注 2 22"/>
            <p:cNvSpPr/>
            <p:nvPr/>
          </p:nvSpPr>
          <p:spPr>
            <a:xfrm>
              <a:off x="7188590" y="1788717"/>
              <a:ext cx="3896751" cy="1617785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18698"/>
                <a:gd name="adj6" fmla="val -71393"/>
              </a:avLst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/>
                <a:t>Game Menu</a:t>
              </a:r>
              <a:r>
                <a:rPr lang="en-AU" sz="3200" dirty="0"/>
                <a:t> Page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383621" y="337282"/>
            <a:ext cx="9658834" cy="6274191"/>
            <a:chOff x="1426507" y="269407"/>
            <a:chExt cx="9658834" cy="6274191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6507" y="269407"/>
              <a:ext cx="3534756" cy="6274191"/>
            </a:xfrm>
            <a:prstGeom prst="rect">
              <a:avLst/>
            </a:prstGeom>
          </p:spPr>
        </p:pic>
        <p:sp>
          <p:nvSpPr>
            <p:cNvPr id="21" name="线形标注 2 20"/>
            <p:cNvSpPr/>
            <p:nvPr/>
          </p:nvSpPr>
          <p:spPr>
            <a:xfrm>
              <a:off x="7188590" y="1788717"/>
              <a:ext cx="3896751" cy="1617785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18698"/>
                <a:gd name="adj6" fmla="val -71393"/>
              </a:avLst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/>
                <a:t>Result</a:t>
              </a:r>
              <a:r>
                <a:rPr lang="en-AU" sz="3200" dirty="0"/>
                <a:t> Page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383621" y="337282"/>
            <a:ext cx="9658834" cy="6274191"/>
            <a:chOff x="1426507" y="269407"/>
            <a:chExt cx="9658834" cy="6274191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26507" y="269407"/>
              <a:ext cx="3534756" cy="6274191"/>
            </a:xfrm>
            <a:prstGeom prst="rect">
              <a:avLst/>
            </a:prstGeom>
          </p:spPr>
        </p:pic>
        <p:sp>
          <p:nvSpPr>
            <p:cNvPr id="19" name="线形标注 2 18"/>
            <p:cNvSpPr/>
            <p:nvPr/>
          </p:nvSpPr>
          <p:spPr>
            <a:xfrm>
              <a:off x="7188590" y="1788717"/>
              <a:ext cx="3896751" cy="1617785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18698"/>
                <a:gd name="adj6" fmla="val -71393"/>
              </a:avLst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/>
                <a:t>Main</a:t>
              </a:r>
              <a:r>
                <a:rPr lang="en-AU" sz="3200" dirty="0"/>
                <a:t> Page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383621" y="337282"/>
            <a:ext cx="9658834" cy="6274191"/>
            <a:chOff x="1426507" y="269407"/>
            <a:chExt cx="9658834" cy="6274191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26507" y="269407"/>
              <a:ext cx="3534756" cy="6274191"/>
            </a:xfrm>
            <a:prstGeom prst="rect">
              <a:avLst/>
            </a:prstGeom>
          </p:spPr>
        </p:pic>
        <p:sp>
          <p:nvSpPr>
            <p:cNvPr id="17" name="线形标注 2 16"/>
            <p:cNvSpPr/>
            <p:nvPr/>
          </p:nvSpPr>
          <p:spPr>
            <a:xfrm>
              <a:off x="7188590" y="1788717"/>
              <a:ext cx="3896751" cy="1617785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18698"/>
                <a:gd name="adj6" fmla="val -71393"/>
              </a:avLst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/>
                <a:t>Login Page</a:t>
              </a:r>
              <a:endParaRPr lang="en-AU" sz="32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383621" y="337282"/>
            <a:ext cx="9658834" cy="6274191"/>
            <a:chOff x="10494307" y="-6004784"/>
            <a:chExt cx="9658834" cy="6274191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94307" y="-6004784"/>
              <a:ext cx="3534756" cy="6274191"/>
            </a:xfrm>
            <a:prstGeom prst="rect">
              <a:avLst/>
            </a:prstGeom>
          </p:spPr>
        </p:pic>
        <p:sp>
          <p:nvSpPr>
            <p:cNvPr id="14" name="线形标注 2 13"/>
            <p:cNvSpPr/>
            <p:nvPr/>
          </p:nvSpPr>
          <p:spPr>
            <a:xfrm>
              <a:off x="16256390" y="-4485474"/>
              <a:ext cx="3896751" cy="1617785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18698"/>
                <a:gd name="adj6" fmla="val -71393"/>
              </a:avLst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3200" dirty="0"/>
                <a:t>Loading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9842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962" y="0"/>
            <a:ext cx="6621517" cy="6858000"/>
          </a:xfrm>
          <a:prstGeom prst="rect">
            <a:avLst/>
          </a:prstGeom>
        </p:spPr>
      </p:pic>
      <p:sp>
        <p:nvSpPr>
          <p:cNvPr id="3" name="线形标注 2(带边框和强调线) 2"/>
          <p:cNvSpPr/>
          <p:nvPr/>
        </p:nvSpPr>
        <p:spPr>
          <a:xfrm>
            <a:off x="8625647" y="1924665"/>
            <a:ext cx="3188364" cy="1504334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22403"/>
              <a:gd name="adj5" fmla="val 100343"/>
              <a:gd name="adj6" fmla="val -56374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 </a:t>
            </a:r>
            <a:endParaRPr lang="en-AU" sz="2000" baseline="-25000" dirty="0"/>
          </a:p>
        </p:txBody>
      </p:sp>
      <p:sp>
        <p:nvSpPr>
          <p:cNvPr id="4" name="文本框 3"/>
          <p:cNvSpPr txBox="1"/>
          <p:nvPr/>
        </p:nvSpPr>
        <p:spPr>
          <a:xfrm>
            <a:off x="9067304" y="2446000"/>
            <a:ext cx="2305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Visual Screen </a:t>
            </a:r>
          </a:p>
        </p:txBody>
      </p:sp>
    </p:spTree>
    <p:extLst>
      <p:ext uri="{BB962C8B-B14F-4D97-AF65-F5344CB8AC3E}">
        <p14:creationId xmlns:p14="http://schemas.microsoft.com/office/powerpoint/2010/main" val="3231589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000" dirty="0">
                <a:solidFill>
                  <a:srgbClr val="FF0000"/>
                </a:solidFill>
              </a:rPr>
              <a:t>Game1 Match colour(general game)</a:t>
            </a:r>
            <a:br>
              <a:rPr lang="en-AU" sz="2000" dirty="0"/>
            </a:br>
            <a:br>
              <a:rPr lang="en-AU" sz="2000" dirty="0"/>
            </a:br>
            <a:r>
              <a:rPr lang="en-AU" sz="2000" dirty="0"/>
              <a:t>Game2 Quick Sort (general game)</a:t>
            </a:r>
            <a:br>
              <a:rPr lang="en-AU" sz="2000" dirty="0"/>
            </a:br>
            <a:br>
              <a:rPr lang="en-AU" sz="2000" dirty="0"/>
            </a:br>
            <a:r>
              <a:rPr lang="en-AU" sz="2000" dirty="0"/>
              <a:t>Game3 Sort coffee cup(specific game)</a:t>
            </a:r>
            <a:br>
              <a:rPr lang="en-AU" sz="2000" dirty="0"/>
            </a:br>
            <a:br>
              <a:rPr lang="en-AU" sz="2000" dirty="0"/>
            </a:br>
            <a:r>
              <a:rPr lang="en-AU" sz="2000" dirty="0"/>
              <a:t>Game4 container sort(specific game)</a:t>
            </a:r>
            <a:br>
              <a:rPr lang="en-AU" sz="2000" dirty="0"/>
            </a:br>
            <a:br>
              <a:rPr lang="en-AU" sz="1200" dirty="0"/>
            </a:br>
            <a:endParaRPr lang="en-AU" sz="12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908" y="502622"/>
            <a:ext cx="3393391" cy="602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490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000" dirty="0">
                <a:solidFill>
                  <a:schemeClr val="tx1"/>
                </a:solidFill>
              </a:rPr>
              <a:t>Game1 Match colour(general game)</a:t>
            </a:r>
            <a:br>
              <a:rPr lang="en-AU" sz="2000" dirty="0">
                <a:solidFill>
                  <a:schemeClr val="tx1"/>
                </a:solidFill>
              </a:rPr>
            </a:br>
            <a:br>
              <a:rPr lang="en-AU" sz="2000" dirty="0">
                <a:solidFill>
                  <a:schemeClr val="tx1"/>
                </a:solidFill>
              </a:rPr>
            </a:br>
            <a:r>
              <a:rPr lang="en-AU" sz="2000" dirty="0">
                <a:solidFill>
                  <a:srgbClr val="FF0000"/>
                </a:solidFill>
              </a:rPr>
              <a:t>Game2 Quick Sort (general game)</a:t>
            </a:r>
            <a:br>
              <a:rPr lang="en-AU" sz="2000" dirty="0">
                <a:solidFill>
                  <a:schemeClr val="tx1"/>
                </a:solidFill>
              </a:rPr>
            </a:br>
            <a:br>
              <a:rPr lang="en-AU" sz="2000" dirty="0">
                <a:solidFill>
                  <a:schemeClr val="tx1"/>
                </a:solidFill>
              </a:rPr>
            </a:br>
            <a:r>
              <a:rPr lang="en-AU" sz="2000" dirty="0">
                <a:solidFill>
                  <a:schemeClr val="tx1"/>
                </a:solidFill>
              </a:rPr>
              <a:t>Game3 Sort coffee cup(specific game)</a:t>
            </a:r>
            <a:br>
              <a:rPr lang="en-AU" sz="2000" dirty="0">
                <a:solidFill>
                  <a:schemeClr val="tx1"/>
                </a:solidFill>
              </a:rPr>
            </a:br>
            <a:br>
              <a:rPr lang="en-AU" sz="2000" dirty="0">
                <a:solidFill>
                  <a:schemeClr val="tx1"/>
                </a:solidFill>
              </a:rPr>
            </a:br>
            <a:r>
              <a:rPr lang="en-AU" sz="2000" dirty="0">
                <a:solidFill>
                  <a:schemeClr val="tx1"/>
                </a:solidFill>
              </a:rPr>
              <a:t>Game4 container sort(specific game)</a:t>
            </a:r>
            <a:br>
              <a:rPr lang="en-AU" sz="2000" dirty="0"/>
            </a:br>
            <a:br>
              <a:rPr lang="en-AU" sz="1200" dirty="0"/>
            </a:br>
            <a:endParaRPr lang="en-AU" sz="12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908" y="488496"/>
            <a:ext cx="3420964" cy="6072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062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000" dirty="0">
                <a:solidFill>
                  <a:schemeClr val="tx1"/>
                </a:solidFill>
              </a:rPr>
              <a:t>Game1 Match colour(general game)</a:t>
            </a:r>
            <a:br>
              <a:rPr lang="en-AU" sz="2000" dirty="0">
                <a:solidFill>
                  <a:schemeClr val="tx1"/>
                </a:solidFill>
              </a:rPr>
            </a:br>
            <a:br>
              <a:rPr lang="en-AU" sz="2000" dirty="0">
                <a:solidFill>
                  <a:schemeClr val="tx1"/>
                </a:solidFill>
              </a:rPr>
            </a:br>
            <a:r>
              <a:rPr lang="en-AU" sz="2000" dirty="0">
                <a:solidFill>
                  <a:schemeClr val="tx1"/>
                </a:solidFill>
              </a:rPr>
              <a:t>Game2 Quick Sort (general game)</a:t>
            </a:r>
            <a:br>
              <a:rPr lang="en-AU" sz="2000" dirty="0">
                <a:solidFill>
                  <a:schemeClr val="tx1"/>
                </a:solidFill>
              </a:rPr>
            </a:br>
            <a:br>
              <a:rPr lang="en-AU" sz="2000" dirty="0">
                <a:solidFill>
                  <a:schemeClr val="tx1"/>
                </a:solidFill>
              </a:rPr>
            </a:br>
            <a:r>
              <a:rPr lang="en-AU" sz="2000" dirty="0">
                <a:solidFill>
                  <a:srgbClr val="FF0000"/>
                </a:solidFill>
              </a:rPr>
              <a:t>Game3 Sort coffee cup(specific game)</a:t>
            </a:r>
            <a:br>
              <a:rPr lang="en-AU" sz="2000" dirty="0">
                <a:solidFill>
                  <a:schemeClr val="tx1"/>
                </a:solidFill>
              </a:rPr>
            </a:br>
            <a:br>
              <a:rPr lang="en-AU" sz="2000" dirty="0">
                <a:solidFill>
                  <a:schemeClr val="tx1"/>
                </a:solidFill>
              </a:rPr>
            </a:br>
            <a:r>
              <a:rPr lang="en-AU" sz="2000" dirty="0">
                <a:solidFill>
                  <a:schemeClr val="tx1"/>
                </a:solidFill>
              </a:rPr>
              <a:t>Game4 container sort(specific game)</a:t>
            </a:r>
            <a:br>
              <a:rPr lang="en-AU" sz="2000" dirty="0"/>
            </a:br>
            <a:br>
              <a:rPr lang="en-AU" sz="1200" dirty="0"/>
            </a:br>
            <a:endParaRPr lang="en-AU" sz="1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908" y="497756"/>
            <a:ext cx="3399692" cy="603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390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909" y="497756"/>
            <a:ext cx="3380642" cy="606340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000" dirty="0">
                <a:solidFill>
                  <a:schemeClr val="tx1"/>
                </a:solidFill>
              </a:rPr>
              <a:t>Game1 Match colour(general game)</a:t>
            </a:r>
            <a:br>
              <a:rPr lang="en-AU" sz="2000" dirty="0">
                <a:solidFill>
                  <a:schemeClr val="tx1"/>
                </a:solidFill>
              </a:rPr>
            </a:br>
            <a:br>
              <a:rPr lang="en-AU" sz="2000" dirty="0">
                <a:solidFill>
                  <a:schemeClr val="tx1"/>
                </a:solidFill>
              </a:rPr>
            </a:br>
            <a:r>
              <a:rPr lang="en-AU" sz="2000" dirty="0">
                <a:solidFill>
                  <a:schemeClr val="tx1"/>
                </a:solidFill>
              </a:rPr>
              <a:t>Game2 Quick Sort (general game)</a:t>
            </a:r>
            <a:br>
              <a:rPr lang="en-AU" sz="2000" dirty="0">
                <a:solidFill>
                  <a:schemeClr val="tx1"/>
                </a:solidFill>
              </a:rPr>
            </a:br>
            <a:br>
              <a:rPr lang="en-AU" sz="2000" dirty="0">
                <a:solidFill>
                  <a:schemeClr val="tx1"/>
                </a:solidFill>
              </a:rPr>
            </a:br>
            <a:r>
              <a:rPr lang="en-AU" sz="2000" dirty="0">
                <a:solidFill>
                  <a:schemeClr val="tx1"/>
                </a:solidFill>
              </a:rPr>
              <a:t>Game3 Sort coffee cup(specific game)</a:t>
            </a:r>
            <a:br>
              <a:rPr lang="en-AU" sz="2000" dirty="0">
                <a:solidFill>
                  <a:schemeClr val="tx1"/>
                </a:solidFill>
              </a:rPr>
            </a:br>
            <a:br>
              <a:rPr lang="en-AU" sz="2000" dirty="0">
                <a:solidFill>
                  <a:schemeClr val="tx1"/>
                </a:solidFill>
              </a:rPr>
            </a:br>
            <a:r>
              <a:rPr lang="en-AU" sz="2000" dirty="0">
                <a:solidFill>
                  <a:srgbClr val="FF0000"/>
                </a:solidFill>
              </a:rPr>
              <a:t>Game4 container sort(specific game)</a:t>
            </a:r>
            <a:br>
              <a:rPr lang="en-AU" sz="2000" dirty="0"/>
            </a:br>
            <a:br>
              <a:rPr lang="en-AU" sz="1200" dirty="0"/>
            </a:br>
            <a:endParaRPr lang="en-AU" sz="1200" dirty="0"/>
          </a:p>
        </p:txBody>
      </p:sp>
    </p:spTree>
    <p:extLst>
      <p:ext uri="{BB962C8B-B14F-4D97-AF65-F5344CB8AC3E}">
        <p14:creationId xmlns:p14="http://schemas.microsoft.com/office/powerpoint/2010/main" val="10468713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引用">
  <a:themeElements>
    <a:clrScheme name="气流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引用</Template>
  <TotalTime>179</TotalTime>
  <Words>183</Words>
  <Application>Microsoft Office PowerPoint</Application>
  <PresentationFormat>宽屏</PresentationFormat>
  <Paragraphs>29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宋体</vt:lpstr>
      <vt:lpstr>等线</vt:lpstr>
      <vt:lpstr>Calibri</vt:lpstr>
      <vt:lpstr>Century Gothic</vt:lpstr>
      <vt:lpstr>Wingdings 2</vt:lpstr>
      <vt:lpstr>引用</vt:lpstr>
      <vt:lpstr>Smart Green Mind</vt:lpstr>
      <vt:lpstr>PowerPoint 演示文稿</vt:lpstr>
      <vt:lpstr>PowerPoint 演示文稿</vt:lpstr>
      <vt:lpstr>Game1 Match colour(general game)  Game2 Quick Sort (general game)  Game3 Sort coffee cup(specific game)  Game4 container sort(specific game)  </vt:lpstr>
      <vt:lpstr>Game1 Match colour(general game)  Game2 Quick Sort (general game)  Game3 Sort coffee cup(specific game)  Game4 container sort(specific game)  </vt:lpstr>
      <vt:lpstr>Game1 Match colour(general game)  Game2 Quick Sort (general game)  Game3 Sort coffee cup(specific game)  Game4 container sort(specific game)  </vt:lpstr>
      <vt:lpstr>Game1 Match colour(general game)  Game2 Quick Sort (general game)  Game3 Sort coffee cup(specific game)  Game4 container sort(specific game)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Green Mind</dc:title>
  <dc:creator>min zan</dc:creator>
  <cp:lastModifiedBy>min zan</cp:lastModifiedBy>
  <cp:revision>13</cp:revision>
  <dcterms:created xsi:type="dcterms:W3CDTF">2016-07-11T02:01:01Z</dcterms:created>
  <dcterms:modified xsi:type="dcterms:W3CDTF">2016-07-12T07:34:20Z</dcterms:modified>
</cp:coreProperties>
</file>

<file path=docProps/thumbnail.jpeg>
</file>